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gF3fqu5Pr3J2AC7w6rG1Y9jOGL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12.png"/><Relationship Id="rId6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18.png"/><Relationship Id="rId8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Relationship Id="rId4" Type="http://schemas.openxmlformats.org/officeDocument/2006/relationships/image" Target="../media/image14.png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-548" r="0" t="0"/>
          <a:stretch/>
        </p:blipFill>
        <p:spPr>
          <a:xfrm>
            <a:off x="223200" y="223200"/>
            <a:ext cx="1746796" cy="169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0" y="2579078"/>
            <a:ext cx="12192000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မိတ္ဆက္</a:t>
            </a:r>
            <a:endParaRPr b="1" i="0" sz="7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11205029" y="155302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8932" y="134085"/>
            <a:ext cx="9494137" cy="658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2103937">
            <a:off x="732112" y="1695215"/>
            <a:ext cx="726541" cy="732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8463095">
            <a:off x="2102481" y="3246800"/>
            <a:ext cx="726541" cy="732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93143" y="-323364"/>
            <a:ext cx="2902857" cy="290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087" y="1467149"/>
            <a:ext cx="11379826" cy="499775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 txBox="1"/>
          <p:nvPr/>
        </p:nvSpPr>
        <p:spPr>
          <a:xfrm>
            <a:off x="3316008" y="464458"/>
            <a:ext cx="55599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KANBAN FRAMEWORK</a:t>
            </a:r>
            <a:endParaRPr/>
          </a:p>
        </p:txBody>
      </p:sp>
      <p:pic>
        <p:nvPicPr>
          <p:cNvPr id="103" name="Google Shape;10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3627" y="3567708"/>
            <a:ext cx="4785048" cy="1418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611737">
            <a:off x="2716750" y="4693339"/>
            <a:ext cx="2046766" cy="206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34751" y="1608371"/>
            <a:ext cx="7722498" cy="472530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"/>
          <p:cNvSpPr txBox="1"/>
          <p:nvPr/>
        </p:nvSpPr>
        <p:spPr>
          <a:xfrm>
            <a:off x="3575150" y="464458"/>
            <a:ext cx="504170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BOARD</a:t>
            </a:r>
            <a:endParaRPr/>
          </a:p>
        </p:txBody>
      </p:sp>
      <p:pic>
        <p:nvPicPr>
          <p:cNvPr id="112" name="Google Shape;11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2737" y="222739"/>
            <a:ext cx="1699199" cy="169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5"/>
          <p:cNvSpPr txBox="1"/>
          <p:nvPr/>
        </p:nvSpPr>
        <p:spPr>
          <a:xfrm>
            <a:off x="0" y="2579078"/>
            <a:ext cx="12192000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TRELLO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မိတ္ဆက္</a:t>
            </a:r>
            <a:endParaRPr b="1" sz="7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043" y="1861458"/>
            <a:ext cx="11949915" cy="3135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743245">
            <a:off x="2284065" y="1102235"/>
            <a:ext cx="7623869" cy="4653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17635">
            <a:off x="3406384" y="1236007"/>
            <a:ext cx="5379230" cy="4742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190" y="2449714"/>
            <a:ext cx="11789617" cy="2315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13655" y="1412225"/>
            <a:ext cx="11364686" cy="4390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2738" y="222740"/>
            <a:ext cx="2431724" cy="1699846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7"/>
          <p:cNvSpPr txBox="1"/>
          <p:nvPr/>
        </p:nvSpPr>
        <p:spPr>
          <a:xfrm>
            <a:off x="0" y="2579078"/>
            <a:ext cx="12192000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LEANSTACK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မိတ္ဆက္</a:t>
            </a:r>
            <a:endParaRPr b="1" sz="7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62" y="426483"/>
            <a:ext cx="12097477" cy="6005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8463095">
            <a:off x="989004" y="3381128"/>
            <a:ext cx="411874" cy="41551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8"/>
          <p:cNvSpPr txBox="1"/>
          <p:nvPr/>
        </p:nvSpPr>
        <p:spPr>
          <a:xfrm>
            <a:off x="10842171" y="2467428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44" name="Google Shape;144;p8"/>
          <p:cNvSpPr txBox="1"/>
          <p:nvPr/>
        </p:nvSpPr>
        <p:spPr>
          <a:xfrm>
            <a:off x="2866571" y="2467427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45" name="Google Shape;145;p8"/>
          <p:cNvSpPr txBox="1"/>
          <p:nvPr/>
        </p:nvSpPr>
        <p:spPr>
          <a:xfrm>
            <a:off x="11667979" y="4550227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46" name="Google Shape;146;p8"/>
          <p:cNvSpPr txBox="1"/>
          <p:nvPr/>
        </p:nvSpPr>
        <p:spPr>
          <a:xfrm>
            <a:off x="5566449" y="2144705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47" name="Google Shape;147;p8"/>
          <p:cNvSpPr txBox="1"/>
          <p:nvPr/>
        </p:nvSpPr>
        <p:spPr>
          <a:xfrm>
            <a:off x="7604159" y="2651523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48" name="Google Shape;148;p8"/>
          <p:cNvSpPr txBox="1"/>
          <p:nvPr/>
        </p:nvSpPr>
        <p:spPr>
          <a:xfrm>
            <a:off x="9539603" y="3556754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49" name="Google Shape;149;p8"/>
          <p:cNvSpPr txBox="1"/>
          <p:nvPr/>
        </p:nvSpPr>
        <p:spPr>
          <a:xfrm>
            <a:off x="5566449" y="3556755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150" name="Google Shape;150;p8"/>
          <p:cNvSpPr txBox="1"/>
          <p:nvPr/>
        </p:nvSpPr>
        <p:spPr>
          <a:xfrm>
            <a:off x="6675907" y="4550227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151" name="Google Shape;151;p8"/>
          <p:cNvSpPr txBox="1"/>
          <p:nvPr/>
        </p:nvSpPr>
        <p:spPr>
          <a:xfrm>
            <a:off x="9539603" y="2144705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pic>
        <p:nvPicPr>
          <p:cNvPr id="152" name="Google Shape;152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62" y="803915"/>
            <a:ext cx="12097477" cy="5250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7354185">
            <a:off x="713233" y="478271"/>
            <a:ext cx="411874" cy="415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3656746">
            <a:off x="10902261" y="972013"/>
            <a:ext cx="411874" cy="415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2082575">
            <a:off x="2267789" y="3828015"/>
            <a:ext cx="411874" cy="415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66400" y="111864"/>
            <a:ext cx="1522728" cy="823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2020-11-13T21:22:16Z</dcterms:created>
  <dc:creator>Civsa Ivana</dc:creator>
</cp:coreProperties>
</file>